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3"/>
  </p:notesMasterIdLst>
  <p:handoutMasterIdLst>
    <p:handoutMasterId r:id="rId74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1880" r:id="rId9"/>
    <p:sldId id="287" r:id="rId10"/>
    <p:sldId id="558" r:id="rId11"/>
    <p:sldId id="571" r:id="rId12"/>
    <p:sldId id="302" r:id="rId13"/>
    <p:sldId id="719" r:id="rId14"/>
    <p:sldId id="288" r:id="rId15"/>
    <p:sldId id="1878" r:id="rId16"/>
    <p:sldId id="297" r:id="rId17"/>
    <p:sldId id="575" r:id="rId18"/>
    <p:sldId id="299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1879" r:id="rId33"/>
    <p:sldId id="259" r:id="rId34"/>
    <p:sldId id="1070" r:id="rId35"/>
    <p:sldId id="557" r:id="rId36"/>
    <p:sldId id="519" r:id="rId37"/>
    <p:sldId id="281" r:id="rId38"/>
    <p:sldId id="273" r:id="rId39"/>
    <p:sldId id="274" r:id="rId40"/>
    <p:sldId id="561" r:id="rId41"/>
    <p:sldId id="562" r:id="rId42"/>
    <p:sldId id="570" r:id="rId43"/>
    <p:sldId id="563" r:id="rId44"/>
    <p:sldId id="564" r:id="rId45"/>
    <p:sldId id="565" r:id="rId46"/>
    <p:sldId id="572" r:id="rId47"/>
    <p:sldId id="566" r:id="rId48"/>
    <p:sldId id="567" r:id="rId49"/>
    <p:sldId id="568" r:id="rId50"/>
    <p:sldId id="569" r:id="rId51"/>
    <p:sldId id="300" r:id="rId52"/>
    <p:sldId id="520" r:id="rId53"/>
    <p:sldId id="258" r:id="rId54"/>
    <p:sldId id="547" r:id="rId55"/>
    <p:sldId id="551" r:id="rId56"/>
    <p:sldId id="552" r:id="rId57"/>
    <p:sldId id="581" r:id="rId58"/>
    <p:sldId id="548" r:id="rId59"/>
    <p:sldId id="318" r:id="rId60"/>
    <p:sldId id="327" r:id="rId61"/>
    <p:sldId id="322" r:id="rId62"/>
    <p:sldId id="550" r:id="rId63"/>
    <p:sldId id="323" r:id="rId64"/>
    <p:sldId id="326" r:id="rId65"/>
    <p:sldId id="298" r:id="rId66"/>
    <p:sldId id="489" r:id="rId67"/>
    <p:sldId id="329" r:id="rId68"/>
    <p:sldId id="301" r:id="rId69"/>
    <p:sldId id="409" r:id="rId70"/>
    <p:sldId id="330" r:id="rId71"/>
    <p:sldId id="283" r:id="rId7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 autoAdjust="0"/>
    <p:restoredTop sz="82925" autoAdjust="0"/>
  </p:normalViewPr>
  <p:slideViewPr>
    <p:cSldViewPr snapToGrid="0" snapToObjects="1">
      <p:cViewPr varScale="1">
        <p:scale>
          <a:sx n="105" d="100"/>
          <a:sy n="105" d="100"/>
        </p:scale>
        <p:origin x="10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1/8/23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718eyNtbbZmH3vN6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3/ece35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jpe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" Type="http://schemas.openxmlformats.org/officeDocument/2006/relationships/image" Target="../media/image37.emf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2.jpeg"/><Relationship Id="rId21" Type="http://schemas.openxmlformats.org/officeDocument/2006/relationships/image" Target="../media/image89.tiff"/><Relationship Id="rId7" Type="http://schemas.openxmlformats.org/officeDocument/2006/relationships/image" Target="../media/image76.png"/><Relationship Id="rId12" Type="http://schemas.openxmlformats.org/officeDocument/2006/relationships/image" Target="../media/image80.jpe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4.png"/><Relationship Id="rId20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79.jpeg"/><Relationship Id="rId5" Type="http://schemas.openxmlformats.org/officeDocument/2006/relationships/image" Target="../media/image74.jpeg"/><Relationship Id="rId15" Type="http://schemas.openxmlformats.org/officeDocument/2006/relationships/image" Target="../media/image83.png"/><Relationship Id="rId10" Type="http://schemas.openxmlformats.org/officeDocument/2006/relationships/image" Target="../media/image78.jpeg"/><Relationship Id="rId19" Type="http://schemas.openxmlformats.org/officeDocument/2006/relationships/image" Target="../media/image87.tiff"/><Relationship Id="rId4" Type="http://schemas.openxmlformats.org/officeDocument/2006/relationships/image" Target="../media/image73.jpeg"/><Relationship Id="rId9" Type="http://schemas.openxmlformats.org/officeDocument/2006/relationships/image" Target="../media/image77.jpeg"/><Relationship Id="rId14" Type="http://schemas.openxmlformats.org/officeDocument/2006/relationships/image" Target="../media/image82.png"/><Relationship Id="rId22" Type="http://schemas.openxmlformats.org/officeDocument/2006/relationships/image" Target="../media/image90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omidi@uwaterloo.ca" TargetMode="External"/><Relationship Id="rId2" Type="http://schemas.openxmlformats.org/officeDocument/2006/relationships/hyperlink" Target="mailto:kwamelhammady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bd@uwaterloo.ca" TargetMode="External"/><Relationship Id="rId2" Type="http://schemas.openxmlformats.org/officeDocument/2006/relationships/hyperlink" Target="mailto:msjmoham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</a:t>
            </a:r>
            <a:r>
              <a:rPr lang="en-US"/>
              <a:t>350 is </a:t>
            </a:r>
            <a:r>
              <a:rPr lang="en-US" dirty="0"/>
              <a:t>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40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45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15%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14:00 on Jan.13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819388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Jan 13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27%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Feb 6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Task management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Mar 13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Inter-task communication and I/O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14:00 April 3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5759024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 real-time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14:00 on January 13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https://piazza.com/uwaterloo.ca/winter2023/ece350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https://forms.gle/h718eyNtbbZmH3vN6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514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In-person!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in-person</a:t>
            </a:r>
          </a:p>
          <a:p>
            <a:pPr lvl="1"/>
            <a:r>
              <a:rPr lang="en-US" sz="2000" dirty="0"/>
              <a:t>Old recordings are available on </a:t>
            </a:r>
            <a:r>
              <a:rPr lang="en-US" sz="2000" dirty="0" err="1"/>
              <a:t>Youtube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D4747-F60D-1E4C-9F8A-033FA45D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Head GTA: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Karim W. A.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Elhammady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kwamelhammady@uwaterloo.ca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Hadi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Omidi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r"/>
            <a:r>
              <a:rPr lang="en-CA" dirty="0" err="1">
                <a:hlinkClick r:id="rId3"/>
              </a:rPr>
              <a:t>homidi</a:t>
            </a:r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Mohammed Sajjad Jafri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msjmoham@uwaterloo.ca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TBD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tbd@uwaterloo.ca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7" b="2857"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428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</TotalTime>
  <Words>3840</Words>
  <Application>Microsoft Macintosh PowerPoint</Application>
  <PresentationFormat>On-screen Show (4:3)</PresentationFormat>
  <Paragraphs>844</Paragraphs>
  <Slides>71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In-person!</vt:lpstr>
      <vt:lpstr>Who Are We?</vt:lpstr>
      <vt:lpstr>ECE 350 GTAs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111</cp:revision>
  <dcterms:created xsi:type="dcterms:W3CDTF">2020-09-14T23:52:01Z</dcterms:created>
  <dcterms:modified xsi:type="dcterms:W3CDTF">2023-01-09T02:26:51Z</dcterms:modified>
</cp:coreProperties>
</file>